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57" r:id="rId5"/>
    <p:sldId id="259" r:id="rId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5"/>
    <p:restoredTop sz="94674"/>
  </p:normalViewPr>
  <p:slideViewPr>
    <p:cSldViewPr snapToGrid="0" snapToObjects="1">
      <p:cViewPr varScale="1">
        <p:scale>
          <a:sx n="185" d="100"/>
          <a:sy n="185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47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026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292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776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625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435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689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35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19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728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350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44BA5-63A7-0841-B8D1-BABE43B6DEAD}" type="datetimeFigureOut">
              <a:rPr lang="es-ES_tradnl" smtClean="0"/>
              <a:t>26/7/19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591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15B7FB-7980-7648-9AB9-80243395F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535" y="-178755"/>
            <a:ext cx="1901927" cy="24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9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675105" y="2592762"/>
            <a:ext cx="6011695" cy="1736047"/>
          </a:xfrm>
        </p:spPr>
        <p:txBody>
          <a:bodyPr>
            <a:normAutofit/>
          </a:bodyPr>
          <a:lstStyle/>
          <a:p>
            <a:pPr algn="ctr"/>
            <a:endParaRPr lang="es-ES_tradnl" sz="4800" b="1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37DCB7-D055-774D-8C3C-D59FF9006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8809"/>
            <a:ext cx="2198723" cy="21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2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5105" y="2592762"/>
            <a:ext cx="6011695" cy="1736047"/>
          </a:xfrm>
        </p:spPr>
        <p:txBody>
          <a:bodyPr>
            <a:normAutofit/>
          </a:bodyPr>
          <a:lstStyle/>
          <a:p>
            <a:pPr algn="ctr"/>
            <a:endParaRPr lang="es-ES_tradnl" sz="4800" b="1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E8C042-7858-7741-9979-DF5365105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5054"/>
            <a:ext cx="2198723" cy="21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3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8EE48D-DF37-C444-9908-2C6B39477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8809"/>
            <a:ext cx="2198723" cy="21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9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7919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Microsoft Office User</cp:lastModifiedBy>
  <cp:revision>3</cp:revision>
  <dcterms:created xsi:type="dcterms:W3CDTF">2018-05-08T22:41:50Z</dcterms:created>
  <dcterms:modified xsi:type="dcterms:W3CDTF">2019-07-26T14:23:47Z</dcterms:modified>
</cp:coreProperties>
</file>